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83" r:id="rId13"/>
    <p:sldId id="268" r:id="rId14"/>
    <p:sldId id="274" r:id="rId15"/>
    <p:sldId id="306" r:id="rId16"/>
    <p:sldId id="310" r:id="rId17"/>
    <p:sldId id="285" r:id="rId18"/>
    <p:sldId id="275" r:id="rId19"/>
    <p:sldId id="317" r:id="rId20"/>
    <p:sldId id="318" r:id="rId21"/>
    <p:sldId id="319" r:id="rId22"/>
    <p:sldId id="320" r:id="rId23"/>
    <p:sldId id="286" r:id="rId24"/>
    <p:sldId id="280" r:id="rId25"/>
    <p:sldId id="281" r:id="rId26"/>
    <p:sldId id="282" r:id="rId27"/>
    <p:sldId id="288" r:id="rId28"/>
    <p:sldId id="289" r:id="rId29"/>
    <p:sldId id="301" r:id="rId30"/>
    <p:sldId id="290" r:id="rId31"/>
    <p:sldId id="291" r:id="rId32"/>
    <p:sldId id="300" r:id="rId33"/>
    <p:sldId id="299" r:id="rId34"/>
    <p:sldId id="308" r:id="rId35"/>
    <p:sldId id="309" r:id="rId36"/>
    <p:sldId id="292" r:id="rId37"/>
    <p:sldId id="293" r:id="rId38"/>
    <p:sldId id="302" r:id="rId39"/>
    <p:sldId id="313" r:id="rId40"/>
    <p:sldId id="314" r:id="rId41"/>
    <p:sldId id="315" r:id="rId42"/>
    <p:sldId id="294" r:id="rId43"/>
    <p:sldId id="295" r:id="rId44"/>
    <p:sldId id="297" r:id="rId45"/>
    <p:sldId id="298" r:id="rId46"/>
    <p:sldId id="296" r:id="rId47"/>
    <p:sldId id="272" r:id="rId48"/>
    <p:sldId id="269" r:id="rId49"/>
    <p:sldId id="270" r:id="rId50"/>
    <p:sldId id="31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>
        <p:scale>
          <a:sx n="86" d="100"/>
          <a:sy n="86" d="100"/>
        </p:scale>
        <p:origin x="66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11/03/2019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0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76.png"/><Relationship Id="rId5" Type="http://schemas.openxmlformats.org/officeDocument/2006/relationships/image" Target="../media/image87.png"/><Relationship Id="rId15" Type="http://schemas.openxmlformats.org/officeDocument/2006/relationships/image" Target="../media/image68.png"/><Relationship Id="rId10" Type="http://schemas.openxmlformats.org/officeDocument/2006/relationships/image" Target="../media/image92.svg"/><Relationship Id="rId4" Type="http://schemas.openxmlformats.org/officeDocument/2006/relationships/image" Target="../media/image5.sv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7" name="sin logear">
            <a:hlinkClick r:id="" action="ppaction://media"/>
            <a:extLst>
              <a:ext uri="{FF2B5EF4-FFF2-40B4-BE49-F238E27FC236}">
                <a16:creationId xmlns:a16="http://schemas.microsoft.com/office/drawing/2014/main" id="{5693CB77-CA04-4ACC-A840-59970AA82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5" y="0"/>
            <a:ext cx="8882746" cy="630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125493" y="2368545"/>
            <a:ext cx="286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rgbClr val="404040"/>
                </a:solidFill>
              </a:rPr>
              <a:t>No </a:t>
            </a:r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2" name="logged user">
            <a:hlinkClick r:id="" action="ppaction://media"/>
            <a:extLst>
              <a:ext uri="{FF2B5EF4-FFF2-40B4-BE49-F238E27FC236}">
                <a16:creationId xmlns:a16="http://schemas.microsoft.com/office/drawing/2014/main" id="{A75393D4-676B-4F3A-B1AF-5A63D547F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4" y="0"/>
            <a:ext cx="8882745" cy="63067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6BE6D2-64B2-4027-A528-0CC9E3335C67}"/>
              </a:ext>
            </a:extLst>
          </p:cNvPr>
          <p:cNvSpPr txBox="1"/>
          <p:nvPr/>
        </p:nvSpPr>
        <p:spPr>
          <a:xfrm>
            <a:off x="9169827" y="2368544"/>
            <a:ext cx="277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-in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r="13687" b="5371"/>
          <a:stretch/>
        </p:blipFill>
        <p:spPr>
          <a:xfrm>
            <a:off x="4214936" y="33090"/>
            <a:ext cx="7897551" cy="629955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59623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34348.71 – 43554.24 €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27105.61 €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60474.63 €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87610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34348.71 €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01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0279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383.33 €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43554.24 €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0072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27105.61 €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23114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60474.63 €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" y="1796619"/>
            <a:ext cx="10304870" cy="45041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DC3ADA-6CED-4A22-9E71-45041D95D957}"/>
              </a:ext>
            </a:extLst>
          </p:cNvPr>
          <p:cNvSpPr txBox="1"/>
          <p:nvPr/>
        </p:nvSpPr>
        <p:spPr>
          <a:xfrm>
            <a:off x="10249593" y="2105561"/>
            <a:ext cx="1812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 </a:t>
            </a:r>
            <a:r>
              <a:rPr lang="es-ES" sz="4000" dirty="0" err="1"/>
              <a:t>users</a:t>
            </a:r>
            <a:r>
              <a:rPr lang="es-ES" sz="4000" dirty="0"/>
              <a:t> per </a:t>
            </a:r>
            <a:r>
              <a:rPr lang="es-ES" sz="4000" dirty="0" err="1"/>
              <a:t>day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779"/>
            <a:ext cx="10399281" cy="45304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840965-5373-40C0-8C75-EA2A38B5A0FC}"/>
              </a:ext>
            </a:extLst>
          </p:cNvPr>
          <p:cNvSpPr txBox="1"/>
          <p:nvPr/>
        </p:nvSpPr>
        <p:spPr>
          <a:xfrm>
            <a:off x="10230196" y="2105561"/>
            <a:ext cx="1850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 </a:t>
            </a:r>
            <a:r>
              <a:rPr lang="es-ES" sz="4000" dirty="0" err="1"/>
              <a:t>users</a:t>
            </a:r>
            <a:r>
              <a:rPr lang="es-ES" sz="4000" dirty="0"/>
              <a:t> per </a:t>
            </a:r>
            <a:r>
              <a:rPr lang="es-ES" sz="4000" dirty="0" err="1"/>
              <a:t>day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4" y="948065"/>
            <a:ext cx="4319347" cy="43193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51" y="33090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537</TotalTime>
  <Words>733</Words>
  <Application>Microsoft Office PowerPoint</Application>
  <PresentationFormat>Panorámica</PresentationFormat>
  <Paragraphs>287</Paragraphs>
  <Slides>50</Slides>
  <Notes>4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3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CLASSIFICATION</vt:lpstr>
      <vt:lpstr>Presentación de PowerPoint</vt:lpstr>
      <vt:lpstr>Presentación de PowerPoint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TECHNOLOGIES</vt:lpstr>
      <vt:lpstr>TECHNOLOGIES</vt:lpstr>
      <vt:lpstr>ALM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63</cp:revision>
  <dcterms:created xsi:type="dcterms:W3CDTF">2019-02-28T15:07:00Z</dcterms:created>
  <dcterms:modified xsi:type="dcterms:W3CDTF">2019-03-11T11:03:16Z</dcterms:modified>
</cp:coreProperties>
</file>